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56" r:id="rId2"/>
    <p:sldId id="276" r:id="rId3"/>
    <p:sldId id="280" r:id="rId4"/>
    <p:sldId id="294" r:id="rId5"/>
    <p:sldId id="277" r:id="rId6"/>
    <p:sldId id="282" r:id="rId7"/>
    <p:sldId id="283" r:id="rId8"/>
    <p:sldId id="286" r:id="rId9"/>
    <p:sldId id="287" r:id="rId10"/>
    <p:sldId id="288" r:id="rId11"/>
    <p:sldId id="292" r:id="rId12"/>
    <p:sldId id="291" r:id="rId13"/>
    <p:sldId id="29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-81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045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18661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800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4280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314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0522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0197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3069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9971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079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87815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57915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52445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7015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27620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283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D4A35-8AFE-44D9-8DF5-107F7CF7A33A}" type="datetimeFigureOut">
              <a:rPr lang="ru-RU" smtClean="0"/>
              <a:pPr/>
              <a:t>18.02.2020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1FE3CC-7025-4D3C-9CE7-D9671CEA3A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783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509666"/>
            <a:ext cx="8915399" cy="719527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Муниципальное  дошкольное образовательное учреждение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«Детский сад№ 385  Дзержинский район  Волгограда»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15885" y="1888761"/>
            <a:ext cx="9588727" cy="4395925"/>
          </a:xfrm>
        </p:spPr>
        <p:txBody>
          <a:bodyPr anchor="ctr">
            <a:normAutofit fontScale="25000" lnSpcReduction="20000"/>
          </a:bodyPr>
          <a:lstStyle/>
          <a:p>
            <a:r>
              <a:rPr lang="ru-RU" sz="1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исследования-</a:t>
            </a:r>
          </a:p>
          <a:p>
            <a:r>
              <a:rPr lang="ru-RU" sz="1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«Белое золото Волгограда»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</a:t>
            </a:r>
          </a:p>
          <a:p>
            <a:endParaRPr lang="ru-RU" dirty="0"/>
          </a:p>
          <a:p>
            <a:pPr marL="5021263"/>
            <a:r>
              <a:rPr lang="ru-RU" sz="2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Выполнили: </a:t>
            </a:r>
          </a:p>
          <a:p>
            <a:pPr marL="5021263"/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Ченчиковский</a:t>
            </a:r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Алексей </a:t>
            </a:r>
          </a:p>
          <a:p>
            <a:pPr marL="5021263"/>
            <a:r>
              <a:rPr lang="ru-RU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Кинжиниева</a:t>
            </a:r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Анастасия</a:t>
            </a:r>
          </a:p>
          <a:p>
            <a:pPr marL="5021263"/>
            <a:r>
              <a:rPr lang="ru-RU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Овчинников Артем </a:t>
            </a:r>
          </a:p>
          <a:p>
            <a:pPr marL="5021263"/>
            <a:r>
              <a:rPr lang="ru-RU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Педагог:  </a:t>
            </a:r>
          </a:p>
          <a:p>
            <a:pPr marL="5021263"/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Костина Ольга Александровна</a:t>
            </a:r>
          </a:p>
          <a:p>
            <a:endParaRPr lang="ru-RU" sz="3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г.Волгоград  2020г.</a:t>
            </a:r>
            <a:endParaRPr lang="ru-RU" sz="7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655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0686" y="446088"/>
            <a:ext cx="4746171" cy="54088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Продукт исследования: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53783" y="1045029"/>
            <a:ext cx="3505199" cy="4743449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Растение хлопчатник,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чего его используют и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чем оно знаменито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20200120_1121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41258" y="1393370"/>
            <a:ext cx="6483940" cy="4920343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7885" y="3800509"/>
            <a:ext cx="3409716" cy="2556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4744" y="624114"/>
            <a:ext cx="2844800" cy="5236935"/>
          </a:xfrm>
        </p:spPr>
        <p:txBody>
          <a:bodyPr>
            <a:normAutofit/>
          </a:bodyPr>
          <a:lstStyle/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IMG-df89bd178671e9b40e5058041ac3fa16-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22057" y="627542"/>
            <a:ext cx="7832499" cy="5223299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11201" y="446088"/>
            <a:ext cx="2757714" cy="340019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Просмотр презентации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«Белое золото Волгограда»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77258" y="566057"/>
            <a:ext cx="3541486" cy="529499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Волгоградской области для традиционного хлопка недостает тепла. Поэтому использование традиционных сортов результата не приносило. </a:t>
            </a:r>
          </a:p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Да, коробочка зацветает, в лучшем случае раскрывается, но взять хлопковое волокно машина не может. </a:t>
            </a:r>
          </a:p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Однако, благодаря совместным усилиям российских и узбекских ученых, удалось отобрать  три наиболее адаптируемых к Волгоградской области сорта. 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54056" y="406400"/>
            <a:ext cx="5352479" cy="265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899" y="3439885"/>
            <a:ext cx="4332514" cy="2888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Содержимое 5" descr="1474215791_hlopo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0881" y="3802743"/>
            <a:ext cx="2703822" cy="2178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Содержимое 4" descr="20200125_1328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03699" y="2211955"/>
            <a:ext cx="5181600" cy="38862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89212" y="522514"/>
            <a:ext cx="8412617" cy="1770743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чего состоит хлопчатник – строение листьев и ствола, цветок и коробочка!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10" descr="20200120_1125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043" y="2161155"/>
            <a:ext cx="51816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" name="Содержимое 7" descr="IMG_20200123_235155_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2515" y="243454"/>
            <a:ext cx="6545942" cy="61956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086" y="446087"/>
            <a:ext cx="3135085" cy="430008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из хлопковых нитей делают хлопковые  ткани из них шьют нам одежду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img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35926" y="2574811"/>
            <a:ext cx="5181600" cy="3886200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712687" y="1248229"/>
            <a:ext cx="2670628" cy="46128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20200120_1123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54611" y="206886"/>
            <a:ext cx="4265159" cy="31988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38513" y="449943"/>
            <a:ext cx="3062515" cy="541110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рассматривали   хлопковые ткани, сравнивали с другими видами тканей (хлопковые, синтетические  и лен) и потом определить из какой ткани сшита наша одежда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20200125_1316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7430" y="478970"/>
            <a:ext cx="6497184" cy="53993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6972" y="1418546"/>
            <a:ext cx="4613954" cy="142625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рисунки и аппликация с помощью ватных дисков и ватных палочек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6913" y="478971"/>
            <a:ext cx="6865257" cy="153851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Волшебные поделки  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20200125_1311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83202" y="1438786"/>
            <a:ext cx="6023428" cy="4517571"/>
          </a:xfrm>
        </p:spPr>
      </p:pic>
      <p:pic>
        <p:nvPicPr>
          <p:cNvPr id="3075" name="Picture 3" descr="C:\Users\Админ\Desktop\2019-2020\ПРОЕКТНАЯ ДЕЯТЕЛЬНОСТЬ\проекты ДОУ\ХЛОПОК\Веселые поделки\1b2bc347de7f7adb7902dd21d2d1c1a1--la-ma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122" y="2997198"/>
            <a:ext cx="2351992" cy="3530063"/>
          </a:xfrm>
          <a:prstGeom prst="rect">
            <a:avLst/>
          </a:prstGeom>
          <a:noFill/>
        </p:spPr>
      </p:pic>
      <p:pic>
        <p:nvPicPr>
          <p:cNvPr id="3076" name="Picture 4" descr="C:\Users\Админ\Desktop\2019-2020\ПРОЕКТНАЯ ДЕЯТЕЛЬНОСТЬ\проекты ДОУ\ХЛОПОК\Веселые поделки\8499a1c9d1848e541ecc9ffbe0d098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0771" y="4794793"/>
            <a:ext cx="3334657" cy="1750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Содержимое 4" descr="20200120_1204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81486" y="827314"/>
            <a:ext cx="5602514" cy="484777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69144" y="551543"/>
            <a:ext cx="4425268" cy="530950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«Где ещё используют хлопок?»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4" descr="завод-хлопка-при-изолированное-масло-909826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3412" y="1869043"/>
            <a:ext cx="3333605" cy="3990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-9cf90c410a8c627c5c59fd7d6defd3a0-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3600" y="243454"/>
            <a:ext cx="6831014" cy="641009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93371" y="2162629"/>
            <a:ext cx="3570515" cy="36984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результатов исследования другим детям    детского сада.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2343" y="446088"/>
            <a:ext cx="4222069" cy="9763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Продукт исследования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20200120_1157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46500" y="852431"/>
            <a:ext cx="6737500" cy="505312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2534331" cy="4262436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Коллекция тканей и нитей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33601" y="624110"/>
            <a:ext cx="9371012" cy="1280890"/>
          </a:xfrm>
        </p:spPr>
        <p:txBody>
          <a:bodyPr/>
          <a:lstStyle/>
          <a:p>
            <a:r>
              <a:rPr lang="ru-RU" dirty="0" smtClean="0"/>
              <a:t>          </a:t>
            </a: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e5c83a7e-3fd3-4a37-b5a8-6148b631f65e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10857" y="1567543"/>
            <a:ext cx="5849257" cy="4997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464</TotalTime>
  <Words>200</Words>
  <Application>Microsoft Office PowerPoint</Application>
  <PresentationFormat>Произвольный</PresentationFormat>
  <Paragraphs>37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Легкий дым</vt:lpstr>
      <vt:lpstr>Муниципальное  дошкольное образовательное учреждение  «Детский сад№ 385  Дзержинский район  Волгограда»</vt:lpstr>
      <vt:lpstr>Продукт исследования:</vt:lpstr>
      <vt:lpstr> Просмотр презентации «Белое золото Волгограда»</vt:lpstr>
      <vt:lpstr>Слайд 4</vt:lpstr>
      <vt:lpstr> </vt:lpstr>
      <vt:lpstr> </vt:lpstr>
      <vt:lpstr>из хлопковых нитей делают хлопковые  ткани из них шьют нам одежду</vt:lpstr>
      <vt:lpstr> </vt:lpstr>
      <vt:lpstr>рисунки и аппликация с помощью ватных дисков и ватных палочек</vt:lpstr>
      <vt:lpstr> </vt:lpstr>
      <vt:lpstr> </vt:lpstr>
      <vt:lpstr>Продукт исследования</vt:lpstr>
      <vt:lpstr>          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учреждение детский сад№ 385 « Ласточка» Дзержинский район г.Волгограда</dc:title>
  <dc:creator>admin</dc:creator>
  <cp:lastModifiedBy>Админ</cp:lastModifiedBy>
  <cp:revision>12</cp:revision>
  <dcterms:created xsi:type="dcterms:W3CDTF">2020-02-01T19:35:48Z</dcterms:created>
  <dcterms:modified xsi:type="dcterms:W3CDTF">2020-02-18T09:29:21Z</dcterms:modified>
</cp:coreProperties>
</file>